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6858000" type="screen4x3"/>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4660"/>
  </p:normalViewPr>
  <p:slideViewPr>
    <p:cSldViewPr snapToGrid="0">
      <p:cViewPr varScale="1">
        <p:scale>
          <a:sx n="118" d="100"/>
          <a:sy n="118" d="100"/>
        </p:scale>
        <p:origin x="10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9A22C197-04FB-436E-A28E-7771848DC74E}" type="datetimeFigureOut">
              <a:rPr lang="fr-FR" smtClean="0"/>
              <a:t>21/12/2017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892711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A22C197-04FB-436E-A28E-7771848DC74E}" type="datetimeFigureOut">
              <a:rPr lang="fr-FR" smtClean="0"/>
              <a:t>21/12/2017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59909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9A22C197-04FB-436E-A28E-7771848DC74E}" type="datetimeFigureOut">
              <a:rPr lang="fr-FR" smtClean="0"/>
              <a:t>21/12/2017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85663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A22C197-04FB-436E-A28E-7771848DC74E}" type="datetimeFigureOut">
              <a:rPr lang="fr-FR" smtClean="0"/>
              <a:t>21/12/2017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53914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A22C197-04FB-436E-A28E-7771848DC74E}" type="datetimeFigureOut">
              <a:rPr lang="fr-FR" smtClean="0"/>
              <a:t>21/12/2017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87534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A22C197-04FB-436E-A28E-7771848DC74E}" type="datetimeFigureOut">
              <a:rPr lang="fr-FR" smtClean="0"/>
              <a:t>21/12/2017</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54710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22C197-04FB-436E-A28E-7771848DC74E}" type="datetimeFigureOut">
              <a:rPr lang="fr-FR" smtClean="0"/>
              <a:t>21/12/2017</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969382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A22C197-04FB-436E-A28E-7771848DC74E}" type="datetimeFigureOut">
              <a:rPr lang="fr-FR" smtClean="0"/>
              <a:t>21/12/2017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2857563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A22C197-04FB-436E-A28E-7771848DC74E}" type="datetimeFigureOut">
              <a:rPr lang="fr-FR" smtClean="0"/>
              <a:t>21/12/2017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1170773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A22C197-04FB-436E-A28E-7771848DC74E}" type="datetimeFigureOut">
              <a:rPr lang="fr-FR" smtClean="0"/>
              <a:t>21/12/2017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257617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A22C197-04FB-436E-A28E-7771848DC74E}" type="datetimeFigureOut">
              <a:rPr lang="fr-FR" smtClean="0"/>
              <a:t>21/12/2017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722DBD4-4FBB-490C-9DAC-0E049FFA2B4E}" type="slidenum">
              <a:rPr lang="fr-FR" smtClean="0"/>
              <a:t>‹N°›</a:t>
            </a:fld>
            <a:endParaRPr lang="fr-FR"/>
          </a:p>
        </p:txBody>
      </p:sp>
    </p:spTree>
    <p:extLst>
      <p:ext uri="{BB962C8B-B14F-4D97-AF65-F5344CB8AC3E}">
        <p14:creationId xmlns:p14="http://schemas.microsoft.com/office/powerpoint/2010/main" val="3849156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22C197-04FB-436E-A28E-7771848DC74E}" type="datetimeFigureOut">
              <a:rPr lang="fr-FR" smtClean="0"/>
              <a:t>21/12/2017</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22DBD4-4FBB-490C-9DAC-0E049FFA2B4E}" type="slidenum">
              <a:rPr lang="fr-FR" smtClean="0"/>
              <a:t>‹N°›</a:t>
            </a:fld>
            <a:endParaRPr lang="fr-FR"/>
          </a:p>
        </p:txBody>
      </p:sp>
    </p:spTree>
    <p:extLst>
      <p:ext uri="{BB962C8B-B14F-4D97-AF65-F5344CB8AC3E}">
        <p14:creationId xmlns:p14="http://schemas.microsoft.com/office/powerpoint/2010/main" val="3117404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2099" y="361620"/>
            <a:ext cx="7792630" cy="5940088"/>
          </a:xfrm>
          <a:prstGeom prst="rect">
            <a:avLst/>
          </a:prstGeom>
        </p:spPr>
        <p:txBody>
          <a:bodyPr wrap="square">
            <a:spAutoFit/>
          </a:bodyPr>
          <a:lstStyle/>
          <a:p>
            <a:pPr algn="ctr"/>
            <a:r>
              <a:rPr lang="fr-FR" sz="2000" kern="1800" cap="all" dirty="0" smtClean="0">
                <a:solidFill>
                  <a:srgbClr val="7E655A"/>
                </a:solidFill>
                <a:latin typeface="Arial" panose="020B0604020202020204" pitchFamily="34" charset="0"/>
                <a:ea typeface="Times New Roman" panose="02020603050405020304" pitchFamily="18" charset="0"/>
                <a:cs typeface="Times New Roman" panose="02020603050405020304" pitchFamily="18" charset="0"/>
              </a:rPr>
              <a:t>CONTRE-INDICATIONS</a:t>
            </a:r>
          </a:p>
          <a:p>
            <a:pPr algn="ctr"/>
            <a:endParaRPr lang="fr-FR" sz="2000" dirty="0">
              <a:latin typeface="Calibri" panose="020F0502020204030204" pitchFamily="34" charset="0"/>
              <a:ea typeface="Calibri" panose="020F0502020204030204" pitchFamily="34" charset="0"/>
              <a:cs typeface="Times New Roman" panose="02020603050405020304" pitchFamily="18" charset="0"/>
            </a:endParaRPr>
          </a:p>
          <a:p>
            <a:pPr algn="ctr"/>
            <a:r>
              <a:rPr lang="fr-FR" sz="1000" kern="1800" cap="all" dirty="0">
                <a:solidFill>
                  <a:srgbClr val="7E655A"/>
                </a:solidFill>
                <a:latin typeface="Arial" panose="020B0604020202020204" pitchFamily="34" charset="0"/>
                <a:ea typeface="Times New Roman" panose="02020603050405020304" pitchFamily="18" charset="0"/>
                <a:cs typeface="Times New Roman" panose="02020603050405020304" pitchFamily="18" charset="0"/>
              </a:rPr>
              <a:t> </a:t>
            </a:r>
            <a:endParaRPr lang="fr-FR" sz="1400" dirty="0">
              <a:latin typeface="Calibri" panose="020F0502020204030204" pitchFamily="34" charset="0"/>
              <a:ea typeface="Calibri" panose="020F0502020204030204" pitchFamily="34" charset="0"/>
              <a:cs typeface="Times New Roman" panose="02020603050405020304" pitchFamily="18" charset="0"/>
            </a:endParaRPr>
          </a:p>
          <a:p>
            <a:pPr algn="ctr"/>
            <a:r>
              <a:rPr lang="fr-FR" sz="1100" dirty="0">
                <a:latin typeface="Arial" panose="020B0604020202020204" pitchFamily="34" charset="0"/>
                <a:ea typeface="Times New Roman" panose="02020603050405020304" pitchFamily="18" charset="0"/>
                <a:cs typeface="Arial" panose="020B0604020202020204" pitchFamily="34" charset="0"/>
              </a:rPr>
              <a:t>Inflammation, tendinites aiguës, chirurgie, opération, blessure, cicatrice récente, massage en proximal ou en amont</a:t>
            </a:r>
          </a:p>
          <a:p>
            <a:pPr algn="ctr"/>
            <a:endParaRPr lang="fr-FR" sz="1100" dirty="0">
              <a:latin typeface="Arial" panose="020B0604020202020204" pitchFamily="34" charset="0"/>
              <a:ea typeface="Calibri" panose="020F0502020204030204" pitchFamily="34" charset="0"/>
              <a:cs typeface="Arial" panose="020B0604020202020204" pitchFamily="34" charset="0"/>
            </a:endParaRPr>
          </a:p>
          <a:p>
            <a:r>
              <a:rPr lang="fr-FR" sz="1100" cap="all" dirty="0">
                <a:latin typeface="Arial" panose="020B0604020202020204" pitchFamily="34" charset="0"/>
                <a:ea typeface="Times New Roman" panose="02020603050405020304" pitchFamily="18" charset="0"/>
                <a:cs typeface="Arial" panose="020B0604020202020204" pitchFamily="34" charset="0"/>
              </a:rPr>
              <a:t>EGALEMENT</a:t>
            </a:r>
          </a:p>
          <a:p>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Tensions artérielle non régulée – massage léger sans drainage pour ne pas amplifier l’irrégularité (massage relaxant).</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Fièvre, grippe, rhume, infection (cystite…). Pour ne pas transmettre ni à la praticienne ni aux patients suivant la pathologie dont vous souffrez.</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Problèmes cardiaques (Hypertension artérielle, hypotension, varices importantes, phlébites, œdèmes importants, infarctus, étourdissement, engourdissement, palpitations, …) Le massage brasse un peu l’organisme, le drainage en particulier aide le retour veineux et la circulation du sang ce qui pourrait altérer vos soucis cardiaques.</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Diabète – Le massage aidant à la circulation du sang votre traitement pourrait en être altéré.</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Cancer – Le massage redonne du mouvement, et pourrait en donner également aux cellules cancéreuses ce que nous ne souhaitons pas.</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Infection, problèmes contagieux de peau. Tout simplement pour ne pas être contaminer et contaminer autrui…</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Hémophilie – Le massage aidant à la circulation du sang il pourrait altérer votre traitement.</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Ostéoporose – Le massage étant plus ou moins appuyé cela serait dangereux si vos os ne sont pas solides.</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Allergie – par rapport aux huiles il est important de savoir si vous avez certaines allergies.</a:t>
            </a:r>
            <a:endParaRPr lang="fr-FR" sz="1100" dirty="0">
              <a:latin typeface="Arial" panose="020B0604020202020204" pitchFamily="34" charset="0"/>
              <a:ea typeface="Calibri" panose="020F0502020204030204" pitchFamily="34" charset="0"/>
              <a:cs typeface="Arial" panose="020B0604020202020204" pitchFamily="34" charset="0"/>
            </a:endParaRPr>
          </a:p>
          <a:p>
            <a:pPr marL="342900" indent="-342900">
              <a:buSzPts val="1000"/>
              <a:buFont typeface="Wingdings" panose="05000000000000000000" pitchFamily="2" charset="2"/>
              <a:buChar char=""/>
              <a:tabLst>
                <a:tab pos="457200" algn="l"/>
              </a:tabLst>
            </a:pPr>
            <a:r>
              <a:rPr lang="fr-FR" sz="1100" dirty="0">
                <a:latin typeface="Arial" panose="020B0604020202020204" pitchFamily="34" charset="0"/>
                <a:ea typeface="Times New Roman" panose="02020603050405020304" pitchFamily="18" charset="0"/>
                <a:cs typeface="Arial" panose="020B0604020202020204" pitchFamily="34" charset="0"/>
              </a:rPr>
              <a:t>Grossesse de moins de 3 mois – scientifiquement on ne trouve pas de raison valable à la contre-indication mais dans le doute nous attendrons que les trois mois soient passés. De plus et en règle générale, passé ce délai vous serez moins sujet aux nausées.</a:t>
            </a:r>
          </a:p>
          <a:p>
            <a:pPr marL="342900" indent="-342900">
              <a:buSzPts val="1000"/>
              <a:buFont typeface="Wingdings" panose="05000000000000000000" pitchFamily="2" charset="2"/>
              <a:buChar char=""/>
              <a:tabLst>
                <a:tab pos="457200" algn="l"/>
              </a:tabLst>
            </a:pPr>
            <a:endParaRPr lang="fr-FR" sz="1100" dirty="0">
              <a:latin typeface="Arial" panose="020B0604020202020204" pitchFamily="34" charset="0"/>
              <a:ea typeface="Calibri" panose="020F0502020204030204" pitchFamily="34" charset="0"/>
              <a:cs typeface="Arial" panose="020B0604020202020204" pitchFamily="34" charset="0"/>
            </a:endParaRPr>
          </a:p>
          <a:p>
            <a:pPr>
              <a:buSzPts val="1000"/>
              <a:tabLst>
                <a:tab pos="457200" algn="l"/>
              </a:tabLst>
            </a:pPr>
            <a:endParaRPr lang="fr-FR" sz="1100" dirty="0">
              <a:latin typeface="Arial" panose="020B0604020202020204" pitchFamily="34" charset="0"/>
              <a:ea typeface="Calibri" panose="020F0502020204030204" pitchFamily="34" charset="0"/>
              <a:cs typeface="Arial" panose="020B0604020202020204" pitchFamily="34" charset="0"/>
            </a:endParaRPr>
          </a:p>
          <a:p>
            <a:pPr>
              <a:buSzPts val="1000"/>
              <a:tabLst>
                <a:tab pos="457200" algn="l"/>
              </a:tabLst>
            </a:pPr>
            <a:endParaRPr lang="fr-FR" sz="1100" dirty="0">
              <a:latin typeface="Arial" panose="020B0604020202020204" pitchFamily="34" charset="0"/>
              <a:ea typeface="Calibri" panose="020F0502020204030204" pitchFamily="34" charset="0"/>
              <a:cs typeface="Arial" panose="020B0604020202020204" pitchFamily="34" charset="0"/>
            </a:endParaRPr>
          </a:p>
          <a:p>
            <a:r>
              <a:rPr lang="fr-FR" sz="1100" kern="1800" cap="all" dirty="0">
                <a:solidFill>
                  <a:srgbClr val="7E655A"/>
                </a:solidFill>
                <a:latin typeface="Arial" panose="020B0604020202020204" pitchFamily="34" charset="0"/>
                <a:ea typeface="Times New Roman" panose="02020603050405020304" pitchFamily="18" charset="0"/>
                <a:cs typeface="Arial" panose="020B0604020202020204" pitchFamily="34" charset="0"/>
              </a:rPr>
              <a:t>DANS LE DOUTE DEMANDEZ L’AVIS DE VOTRE MÉDECIN.</a:t>
            </a:r>
          </a:p>
          <a:p>
            <a:endParaRPr lang="fr-FR" sz="1100" dirty="0">
              <a:latin typeface="Arial" panose="020B0604020202020204" pitchFamily="34" charset="0"/>
              <a:ea typeface="Calibri" panose="020F0502020204030204" pitchFamily="34" charset="0"/>
              <a:cs typeface="Arial" panose="020B0604020202020204" pitchFamily="34" charset="0"/>
            </a:endParaRPr>
          </a:p>
          <a:p>
            <a:r>
              <a:rPr lang="fr-FR" sz="1100" b="1" dirty="0">
                <a:latin typeface="Arial" panose="020B0604020202020204" pitchFamily="34" charset="0"/>
                <a:ea typeface="Times New Roman" panose="02020603050405020304" pitchFamily="18" charset="0"/>
                <a:cs typeface="Arial" panose="020B0604020202020204" pitchFamily="34" charset="0"/>
              </a:rPr>
              <a:t>Le massage peut être bénéfique à la guérison</a:t>
            </a:r>
            <a:r>
              <a:rPr lang="fr-FR" sz="1100" dirty="0">
                <a:latin typeface="Arial" panose="020B0604020202020204" pitchFamily="34" charset="0"/>
                <a:ea typeface="Times New Roman" panose="02020603050405020304" pitchFamily="18" charset="0"/>
                <a:cs typeface="Arial" panose="020B0604020202020204" pitchFamily="34" charset="0"/>
              </a:rPr>
              <a:t> en aidant la circulation sanguine on évacue les toxines, et surtout on aide à l’oxygénation du muscle et on apporte les nutriments dont vous avez besoin pour guérir. À contrario on ne massera pas en aval car si on aide le sang à revenir se régénérer au cœur ce qui est positif il n’en est pas de même si on amène le sang vers la blessure celui si risque de stagner, faire enfler augmenter l’œdème ce que l’on ne souhaite pas.</a:t>
            </a:r>
            <a:endParaRPr lang="fr-FR" sz="11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0047699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TotalTime>
  <Words>1</Words>
  <Application>Microsoft Office PowerPoint</Application>
  <PresentationFormat>Affichage à l'écran (4:3)</PresentationFormat>
  <Paragraphs>23</Paragraphs>
  <Slides>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Arial</vt:lpstr>
      <vt:lpstr>Calibri</vt:lpstr>
      <vt:lpstr>Calibri Light</vt:lpstr>
      <vt:lpstr>Times New Roman</vt:lpstr>
      <vt:lpstr>Wingdings</vt:lpstr>
      <vt:lpstr>Thème Office</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Corrado GARAFFA-BOTTA</dc:creator>
  <cp:lastModifiedBy>Corrado GARAFFA-BOTTA</cp:lastModifiedBy>
  <cp:revision>3</cp:revision>
  <cp:lastPrinted>2017-12-21T19:21:32Z</cp:lastPrinted>
  <dcterms:created xsi:type="dcterms:W3CDTF">2017-12-21T09:50:55Z</dcterms:created>
  <dcterms:modified xsi:type="dcterms:W3CDTF">2017-12-21T19:43:46Z</dcterms:modified>
</cp:coreProperties>
</file>