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6858000" type="screen4x3"/>
  <p:notesSz cx="6888163" cy="100203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6586" autoAdjust="0"/>
  </p:normalViewPr>
  <p:slideViewPr>
    <p:cSldViewPr snapToGrid="0">
      <p:cViewPr varScale="1">
        <p:scale>
          <a:sx n="111" d="100"/>
          <a:sy n="111" d="100"/>
        </p:scale>
        <p:origin x="74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r>
              <a:rPr lang="fr-FR" smtClean="0"/>
              <a:t>Code de déontologie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D5C6A042-CED6-4E6C-B01C-9126AD512D80}" type="datetimeFigureOut">
              <a:rPr lang="fr-FR" smtClean="0"/>
              <a:t>15/06/2017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C718006B-4DF0-4AC5-BA06-3AC0889FB4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6646974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r>
              <a:rPr lang="fr-FR" smtClean="0"/>
              <a:t>Code de déontologie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0C8B200F-DE8B-4056-A163-192DE4BD1B3C}" type="datetimeFigureOut">
              <a:rPr lang="fr-FR" smtClean="0"/>
              <a:t>15/06/2017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90625" y="1252538"/>
            <a:ext cx="4506913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67BCEA69-B11A-4493-A659-A7941B5E3F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3048125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90625" y="1252538"/>
            <a:ext cx="4506913" cy="338137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e l'en-têt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fr-FR" smtClean="0"/>
              <a:t>Code de déontologie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1948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8564-11D2-48BF-A3FE-4B48FFFD5DDF}" type="datetimeFigureOut">
              <a:rPr lang="fr-FR" smtClean="0"/>
              <a:t>15/06/2017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B20B5-8B86-4B38-8DCA-8DE2810D58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8254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8564-11D2-48BF-A3FE-4B48FFFD5DDF}" type="datetimeFigureOut">
              <a:rPr lang="fr-FR" smtClean="0"/>
              <a:t>15/06/2017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B20B5-8B86-4B38-8DCA-8DE2810D58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5243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8564-11D2-48BF-A3FE-4B48FFFD5DDF}" type="datetimeFigureOut">
              <a:rPr lang="fr-FR" smtClean="0"/>
              <a:t>15/06/2017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B20B5-8B86-4B38-8DCA-8DE2810D58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2434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8564-11D2-48BF-A3FE-4B48FFFD5DDF}" type="datetimeFigureOut">
              <a:rPr lang="fr-FR" smtClean="0"/>
              <a:t>15/06/2017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B20B5-8B86-4B38-8DCA-8DE2810D58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7718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8564-11D2-48BF-A3FE-4B48FFFD5DDF}" type="datetimeFigureOut">
              <a:rPr lang="fr-FR" smtClean="0"/>
              <a:t>15/06/2017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B20B5-8B86-4B38-8DCA-8DE2810D58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3108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8564-11D2-48BF-A3FE-4B48FFFD5DDF}" type="datetimeFigureOut">
              <a:rPr lang="fr-FR" smtClean="0"/>
              <a:t>15/06/2017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B20B5-8B86-4B38-8DCA-8DE2810D58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8815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8564-11D2-48BF-A3FE-4B48FFFD5DDF}" type="datetimeFigureOut">
              <a:rPr lang="fr-FR" smtClean="0"/>
              <a:t>15/06/2017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B20B5-8B86-4B38-8DCA-8DE2810D58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901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8564-11D2-48BF-A3FE-4B48FFFD5DDF}" type="datetimeFigureOut">
              <a:rPr lang="fr-FR" smtClean="0"/>
              <a:t>15/06/2017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B20B5-8B86-4B38-8DCA-8DE2810D58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0988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8564-11D2-48BF-A3FE-4B48FFFD5DDF}" type="datetimeFigureOut">
              <a:rPr lang="fr-FR" smtClean="0"/>
              <a:t>15/06/2017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B20B5-8B86-4B38-8DCA-8DE2810D58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7026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8564-11D2-48BF-A3FE-4B48FFFD5DDF}" type="datetimeFigureOut">
              <a:rPr lang="fr-FR" smtClean="0"/>
              <a:t>15/06/2017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B20B5-8B86-4B38-8DCA-8DE2810D58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2496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8564-11D2-48BF-A3FE-4B48FFFD5DDF}" type="datetimeFigureOut">
              <a:rPr lang="fr-FR" smtClean="0"/>
              <a:t>15/06/2017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B20B5-8B86-4B38-8DCA-8DE2810D58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3626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FE8564-11D2-48BF-A3FE-4B48FFFD5DDF}" type="datetimeFigureOut">
              <a:rPr lang="fr-FR" smtClean="0"/>
              <a:t>15/06/2017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1B20B5-8B86-4B38-8DCA-8DE2810D58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64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" y="112143"/>
            <a:ext cx="9144001" cy="6582273"/>
          </a:xfrm>
          <a:prstGeom prst="rect">
            <a:avLst/>
          </a:prstGeom>
          <a:noFill/>
          <a:ln cmpd="dbl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-2" y="367789"/>
            <a:ext cx="9144000" cy="702027"/>
          </a:xfrm>
        </p:spPr>
        <p:txBody>
          <a:bodyPr>
            <a:noAutofit/>
          </a:bodyPr>
          <a:lstStyle/>
          <a:p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Code de déontologie</a:t>
            </a:r>
            <a:b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de la pratique du massage bien-être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-2" y="1489362"/>
            <a:ext cx="9144000" cy="5010603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fr-FR" sz="1800" dirty="0">
                <a:latin typeface="Arial" panose="020B0604020202020204" pitchFamily="34" charset="0"/>
                <a:cs typeface="Arial" panose="020B0604020202020204" pitchFamily="34" charset="0"/>
              </a:rPr>
              <a:t>Le détenteur de ce certificat s'engage à : 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fr-FR" sz="1800" dirty="0">
                <a:latin typeface="Arial" panose="020B0604020202020204" pitchFamily="34" charset="0"/>
                <a:cs typeface="Arial" panose="020B0604020202020204" pitchFamily="34" charset="0"/>
              </a:rPr>
              <a:t>Exercer son art dans le respect total de l'intégrité physique et morale de l'autre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fr-FR" sz="1800" dirty="0">
                <a:latin typeface="Arial" panose="020B0604020202020204" pitchFamily="34" charset="0"/>
                <a:cs typeface="Arial" panose="020B0604020202020204" pitchFamily="34" charset="0"/>
              </a:rPr>
              <a:t>Respecter une stricte confidentialité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fr-FR" sz="1800" dirty="0">
                <a:latin typeface="Arial" panose="020B0604020202020204" pitchFamily="34" charset="0"/>
                <a:cs typeface="Arial" panose="020B0604020202020204" pitchFamily="34" charset="0"/>
              </a:rPr>
              <a:t>Toujours garantir une prestation optimum, notamment en maintenant ses compétences au meilleur niveau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fr-FR" sz="1800" dirty="0">
                <a:latin typeface="Arial" panose="020B0604020202020204" pitchFamily="34" charset="0"/>
                <a:cs typeface="Arial" panose="020B0604020202020204" pitchFamily="34" charset="0"/>
              </a:rPr>
              <a:t>S'abstenir de toute forme de prosélytisme religieux, politique ou sectaire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endParaRPr lang="fr-F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Wingdings" panose="05000000000000000000" pitchFamily="2" charset="2"/>
              <a:buChar char="v"/>
            </a:pPr>
            <a:endParaRPr lang="fr-F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lang="fr-FR" sz="1800" dirty="0">
                <a:latin typeface="Arial" panose="020B0604020202020204" pitchFamily="34" charset="0"/>
                <a:cs typeface="Arial" panose="020B0604020202020204" pitchFamily="34" charset="0"/>
              </a:rPr>
              <a:t>*le massage de bien-être ne s'apparente à aucune pratique médicale ni paramédicale occidentale. Il ne s'agit pas d'un massage thérapeutique. Ce certificat n'a en aucun cas valeur de diplôme.</a:t>
            </a:r>
          </a:p>
          <a:p>
            <a:pPr algn="l"/>
            <a:endParaRPr lang="fr-F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fr-FR" sz="1800" dirty="0">
                <a:latin typeface="Arial" panose="020B0604020202020204" pitchFamily="34" charset="0"/>
                <a:cs typeface="Arial" panose="020B0604020202020204" pitchFamily="34" charset="0"/>
              </a:rPr>
              <a:t>*Le détenteur de ce certificat s'engage également à : </a:t>
            </a:r>
          </a:p>
          <a:p>
            <a:pPr algn="l"/>
            <a:endParaRPr lang="fr-F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fr-FR" sz="1800" dirty="0">
                <a:latin typeface="Arial" panose="020B0604020202020204" pitchFamily="34" charset="0"/>
                <a:cs typeface="Arial" panose="020B0604020202020204" pitchFamily="34" charset="0"/>
              </a:rPr>
              <a:t>Ne pas faire de diagnostic médical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fr-FR" sz="1800" dirty="0">
                <a:latin typeface="Arial" panose="020B0604020202020204" pitchFamily="34" charset="0"/>
                <a:cs typeface="Arial" panose="020B0604020202020204" pitchFamily="34" charset="0"/>
              </a:rPr>
              <a:t>Ne pas interrompre ou modifier un traitement en cours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fr-FR" sz="1800" dirty="0">
                <a:latin typeface="Arial" panose="020B0604020202020204" pitchFamily="34" charset="0"/>
                <a:cs typeface="Arial" panose="020B0604020202020204" pitchFamily="34" charset="0"/>
              </a:rPr>
              <a:t>Ne pas prescrire ni conseiller de médicaments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fr-FR" sz="1800" dirty="0">
                <a:latin typeface="Arial" panose="020B0604020202020204" pitchFamily="34" charset="0"/>
                <a:cs typeface="Arial" panose="020B0604020202020204" pitchFamily="34" charset="0"/>
              </a:rPr>
              <a:t>Diriger immédiatement vers un médecin toute personne se plaignant de symptômes anormaux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fr-FR" sz="1800" dirty="0">
                <a:latin typeface="Arial" panose="020B0604020202020204" pitchFamily="34" charset="0"/>
                <a:cs typeface="Arial" panose="020B0604020202020204" pitchFamily="34" charset="0"/>
              </a:rPr>
              <a:t>Ne pas délivrer de séance dans les cas énoncés pendant la formation (grossesse, fièvre…)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endParaRPr lang="fr-F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Wingdings" panose="05000000000000000000" pitchFamily="2" charset="2"/>
              <a:buChar char="v"/>
            </a:pPr>
            <a:endParaRPr lang="fr-F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58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</TotalTime>
  <Words>151</Words>
  <Application>Microsoft Office PowerPoint</Application>
  <PresentationFormat>Affichage à l'écran (4:3)</PresentationFormat>
  <Paragraphs>18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Thème Office</vt:lpstr>
      <vt:lpstr>Code de déontologie de la pratique du massage bien-être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Code de déontologie de la pratique du massage bien-être</dc:title>
  <dc:creator>Corrado GARAFFA-BOTTA</dc:creator>
  <cp:lastModifiedBy>Corrado GARAFFA-BOTTA</cp:lastModifiedBy>
  <cp:revision>4</cp:revision>
  <cp:lastPrinted>2017-06-15T14:22:20Z</cp:lastPrinted>
  <dcterms:created xsi:type="dcterms:W3CDTF">2017-06-15T13:57:51Z</dcterms:created>
  <dcterms:modified xsi:type="dcterms:W3CDTF">2017-06-15T14:23:03Z</dcterms:modified>
</cp:coreProperties>
</file>